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82DAC6A2-9B83-45EC-8872-871C1DED2144}" type="datetimeFigureOut">
              <a:rPr lang="en-US" smtClean="0"/>
              <a:t>10/27/2010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3BED5F92-BA80-4194-8849-D9DA460F16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AC6A2-9B83-45EC-8872-871C1DED2144}" type="datetimeFigureOut">
              <a:rPr lang="en-US" smtClean="0"/>
              <a:t>10/27/2010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D5F92-BA80-4194-8849-D9DA460F16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AC6A2-9B83-45EC-8872-871C1DED2144}" type="datetimeFigureOut">
              <a:rPr lang="en-US" smtClean="0"/>
              <a:t>10/27/2010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D5F92-BA80-4194-8849-D9DA460F16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82DAC6A2-9B83-45EC-8872-871C1DED2144}" type="datetimeFigureOut">
              <a:rPr lang="en-US" smtClean="0"/>
              <a:t>10/27/2010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D5F92-BA80-4194-8849-D9DA460F16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82DAC6A2-9B83-45EC-8872-871C1DED2144}" type="datetimeFigureOut">
              <a:rPr lang="en-US" smtClean="0"/>
              <a:t>10/27/2010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3BED5F92-BA80-4194-8849-D9DA460F16D0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2DAC6A2-9B83-45EC-8872-871C1DED2144}" type="datetimeFigureOut">
              <a:rPr lang="en-US" smtClean="0"/>
              <a:t>10/27/2010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3BED5F92-BA80-4194-8849-D9DA460F16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82DAC6A2-9B83-45EC-8872-871C1DED2144}" type="datetimeFigureOut">
              <a:rPr lang="en-US" smtClean="0"/>
              <a:t>10/27/2010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3BED5F92-BA80-4194-8849-D9DA460F16D0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AC6A2-9B83-45EC-8872-871C1DED2144}" type="datetimeFigureOut">
              <a:rPr lang="en-US" smtClean="0"/>
              <a:t>10/27/2010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D5F92-BA80-4194-8849-D9DA460F16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2DAC6A2-9B83-45EC-8872-871C1DED2144}" type="datetimeFigureOut">
              <a:rPr lang="en-US" smtClean="0"/>
              <a:t>10/27/2010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3BED5F92-BA80-4194-8849-D9DA460F16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82DAC6A2-9B83-45EC-8872-871C1DED2144}" type="datetimeFigureOut">
              <a:rPr lang="en-US" smtClean="0"/>
              <a:t>10/27/2010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3BED5F92-BA80-4194-8849-D9DA460F16D0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82DAC6A2-9B83-45EC-8872-871C1DED2144}" type="datetimeFigureOut">
              <a:rPr lang="en-US" smtClean="0"/>
              <a:t>10/27/2010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3BED5F92-BA80-4194-8849-D9DA460F16D0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82DAC6A2-9B83-45EC-8872-871C1DED2144}" type="datetimeFigureOut">
              <a:rPr lang="en-US" smtClean="0"/>
              <a:t>10/27/2010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3BED5F92-BA80-4194-8849-D9DA460F16D0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5 </a:t>
            </a:r>
            <a:br>
              <a:rPr lang="en-US" dirty="0" smtClean="0"/>
            </a:br>
            <a:r>
              <a:rPr lang="en-US" dirty="0" smtClean="0"/>
              <a:t>plus 150-157 in chapter 6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By: Holly Lusk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Setting goals for student Learning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do my students need to know?</a:t>
            </a:r>
          </a:p>
          <a:p>
            <a:r>
              <a:rPr lang="en-US" dirty="0" smtClean="0"/>
              <a:t>What do my students already know that can help them meet their learning goals?</a:t>
            </a:r>
          </a:p>
          <a:p>
            <a:r>
              <a:rPr lang="en-US" dirty="0" smtClean="0"/>
              <a:t>How will I know if they have been successful?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Taking Action by providing Learning Experiences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content information do my students need?</a:t>
            </a:r>
          </a:p>
          <a:p>
            <a:r>
              <a:rPr lang="en-US" dirty="0" smtClean="0"/>
              <a:t>What instructional strategy will I use?</a:t>
            </a:r>
          </a:p>
          <a:p>
            <a:r>
              <a:rPr lang="en-US" dirty="0" smtClean="0"/>
              <a:t>What resources do my students need?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Monitoring student progress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Are my students understanding the information and mastering the skills they need?</a:t>
            </a:r>
          </a:p>
          <a:p>
            <a:r>
              <a:rPr lang="en-US" dirty="0" smtClean="0"/>
              <a:t>What patterns are emerging from my students’ responses?</a:t>
            </a:r>
          </a:p>
          <a:p>
            <a:r>
              <a:rPr lang="en-US" dirty="0" smtClean="0"/>
              <a:t>Should I modify my lesson and unit plans?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KWHL chart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Identifies what students KNOW</a:t>
            </a:r>
          </a:p>
          <a:p>
            <a:r>
              <a:rPr lang="en-US" dirty="0"/>
              <a:t>W</a:t>
            </a:r>
            <a:r>
              <a:rPr lang="en-US" dirty="0" smtClean="0"/>
              <a:t>hat they WANT to know</a:t>
            </a:r>
          </a:p>
          <a:p>
            <a:r>
              <a:rPr lang="en-US" dirty="0" smtClean="0"/>
              <a:t>HOW they will learn the topic</a:t>
            </a:r>
          </a:p>
          <a:p>
            <a:r>
              <a:rPr lang="en-US" dirty="0" smtClean="0"/>
              <a:t>What they LEARNED in the lesson</a:t>
            </a:r>
          </a:p>
          <a:p>
            <a:r>
              <a:rPr lang="en-US" dirty="0" smtClean="0"/>
              <a:t>A KWHL chart can be a useful way for students to actively participate in goal-setting as it can help you identify the gap between what students know and what they need to know.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 instructional groupings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Individual use: students can use computers individually in a variety of settings.</a:t>
            </a:r>
          </a:p>
          <a:p>
            <a:r>
              <a:rPr lang="en-US" dirty="0" smtClean="0"/>
              <a:t>Small groups: the activities that you have planned will benefit from the collaboration that occurs when students work together in small groups.</a:t>
            </a:r>
          </a:p>
          <a:p>
            <a:r>
              <a:rPr lang="en-US" dirty="0" smtClean="0"/>
              <a:t>Whole group: If you only have one or two computers in your classroom, this is one of the most effective uses of a single computer.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Pages 150-157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Computer Adaptations</a:t>
            </a:r>
          </a:p>
          <a:p>
            <a:pPr lvl="1"/>
            <a:r>
              <a:rPr lang="en-US" dirty="0" smtClean="0"/>
              <a:t>Positioning</a:t>
            </a:r>
          </a:p>
          <a:p>
            <a:pPr lvl="1"/>
            <a:r>
              <a:rPr lang="en-US" dirty="0" smtClean="0"/>
              <a:t>Keyboard Adaptations</a:t>
            </a:r>
          </a:p>
          <a:p>
            <a:pPr lvl="1"/>
            <a:r>
              <a:rPr lang="en-US" dirty="0" smtClean="0"/>
              <a:t>Mouse Adaptations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20</TotalTime>
  <Words>242</Words>
  <Application>Microsoft Office PowerPoint</Application>
  <PresentationFormat>On-screen Show (4:3)</PresentationFormat>
  <Paragraphs>29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Verve</vt:lpstr>
      <vt:lpstr>Chapter 5  plus 150-157 in chapter 6</vt:lpstr>
      <vt:lpstr>Setting goals for student Learning</vt:lpstr>
      <vt:lpstr>Taking Action by providing Learning Experiences</vt:lpstr>
      <vt:lpstr>Monitoring student progress</vt:lpstr>
      <vt:lpstr>KWHL chart</vt:lpstr>
      <vt:lpstr>Common instructional groupings</vt:lpstr>
      <vt:lpstr>Pages 150-157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Hollie</dc:creator>
  <cp:lastModifiedBy>Hollie</cp:lastModifiedBy>
  <cp:revision>3</cp:revision>
  <dcterms:created xsi:type="dcterms:W3CDTF">2010-10-27T22:40:46Z</dcterms:created>
  <dcterms:modified xsi:type="dcterms:W3CDTF">2010-10-27T23:01:18Z</dcterms:modified>
</cp:coreProperties>
</file>